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4" r:id="rId2"/>
  </p:sldMasterIdLst>
  <p:notesMasterIdLst>
    <p:notesMasterId r:id="rId18"/>
  </p:notesMasterIdLst>
  <p:sldIdLst>
    <p:sldId id="262" r:id="rId3"/>
    <p:sldId id="260" r:id="rId4"/>
    <p:sldId id="269" r:id="rId5"/>
    <p:sldId id="270" r:id="rId6"/>
    <p:sldId id="272" r:id="rId7"/>
    <p:sldId id="273" r:id="rId8"/>
    <p:sldId id="278" r:id="rId9"/>
    <p:sldId id="279" r:id="rId10"/>
    <p:sldId id="271" r:id="rId11"/>
    <p:sldId id="275" r:id="rId12"/>
    <p:sldId id="276" r:id="rId13"/>
    <p:sldId id="277" r:id="rId14"/>
    <p:sldId id="280" r:id="rId15"/>
    <p:sldId id="281" r:id="rId16"/>
    <p:sldId id="263" r:id="rId17"/>
  </p:sldIdLst>
  <p:sldSz cx="12190413" cy="6859588"/>
  <p:notesSz cx="6858000" cy="9144000"/>
  <p:defaultTextStyle>
    <a:defPPr>
      <a:defRPr lang="zh-CN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27A86"/>
    <a:srgbClr val="2F4D51"/>
    <a:srgbClr val="8914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3" autoAdjust="0"/>
    <p:restoredTop sz="94659" autoAdjust="0"/>
  </p:normalViewPr>
  <p:slideViewPr>
    <p:cSldViewPr>
      <p:cViewPr varScale="1">
        <p:scale>
          <a:sx n="108" d="100"/>
          <a:sy n="108" d="100"/>
        </p:scale>
        <p:origin x="678" y="78"/>
      </p:cViewPr>
      <p:guideLst>
        <p:guide orient="horz" pos="216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4CA7D5-483A-4489-9B69-46868DDD25D2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B62D0B-040B-4D15-8B4E-A37538592E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5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282" y="2130919"/>
            <a:ext cx="10361851" cy="147036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702"/>
            <a:ext cx="2742843" cy="58528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2" y="274702"/>
            <a:ext cx="8025355" cy="58528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0"/>
            <a:ext cx="12190413" cy="6859588"/>
          </a:xfrm>
          <a:prstGeom prst="rect">
            <a:avLst/>
          </a:prstGeom>
          <a:gradFill>
            <a:gsLst>
              <a:gs pos="0">
                <a:srgbClr val="EBEBEB"/>
              </a:gs>
              <a:gs pos="64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0"/>
            <a:ext cx="12190413" cy="6859588"/>
            <a:chOff x="0" y="0"/>
            <a:chExt cx="12192000" cy="6858000"/>
          </a:xfrm>
        </p:grpSpPr>
        <p:sp>
          <p:nvSpPr>
            <p:cNvPr id="8" name="矩形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1">
              <a:blip r:embed="rId2" cstate="email">
                <a:alphaModFix amt="15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9201150" y="0"/>
              <a:ext cx="2819400" cy="3206376"/>
            </a:xfrm>
            <a:prstGeom prst="rect">
              <a:avLst/>
            </a:prstGeom>
            <a:blipFill>
              <a:blip r:embed="rId3">
                <a:alphaModFix amt="15000"/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0" y="0"/>
            <a:ext cx="12190413" cy="6859588"/>
          </a:xfrm>
          <a:prstGeom prst="rect">
            <a:avLst/>
          </a:prstGeom>
          <a:blipFill dpi="0" rotWithShape="1">
            <a:blip r:embed="rId4" cstate="email">
              <a:alphaModFix amt="47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889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0"/>
            <a:ext cx="12190413" cy="6859588"/>
          </a:xfrm>
          <a:prstGeom prst="rect">
            <a:avLst/>
          </a:prstGeom>
          <a:gradFill>
            <a:gsLst>
              <a:gs pos="0">
                <a:srgbClr val="EBEBEB"/>
              </a:gs>
              <a:gs pos="64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3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2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0413" cy="6859588"/>
          </a:xfrm>
          <a:prstGeom prst="rect">
            <a:avLst/>
          </a:prstGeom>
          <a:blipFill dpi="0" rotWithShape="1">
            <a:blip r:embed="rId2" cstate="email">
              <a:alphaModFix amt="1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967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159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1" y="1710134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1" y="4590530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46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716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80" y="1681552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80" y="2505655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9" y="1681552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9" y="2505655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593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84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295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3" y="987655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64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3" y="987655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18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6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3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90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60" y="4407922"/>
            <a:ext cx="10361851" cy="1362390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2" y="1600573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573"/>
            <a:ext cx="5384099" cy="452701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470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5379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2" y="1535470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2" y="2175379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3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114"/>
            <a:ext cx="6814779" cy="5854469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3" y="1435435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1712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917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7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8582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702"/>
            <a:ext cx="10971372" cy="1143265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52701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7822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2016/12/14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9" y="6357822"/>
            <a:ext cx="3860297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2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1" y="365211"/>
            <a:ext cx="10514231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1" y="1826048"/>
            <a:ext cx="10514231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1" y="6357826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09924ACB-D1ED-425D-8C69-4FED7B97E8F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2016/12/14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6"/>
            <a:ext cx="411426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7826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4F6E0855-D03C-479B-B691-806603F3D5CF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650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64" y="-12636"/>
            <a:ext cx="12190412" cy="6859587"/>
          </a:xfrm>
          <a:prstGeom prst="rect">
            <a:avLst/>
          </a:prstGeom>
        </p:spPr>
      </p:pic>
      <p:pic>
        <p:nvPicPr>
          <p:cNvPr id="8" name="图片 7" hidden="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70" y="898049"/>
            <a:ext cx="8084820" cy="5063490"/>
          </a:xfrm>
          <a:prstGeom prst="rect">
            <a:avLst/>
          </a:prstGeom>
        </p:spPr>
      </p:pic>
      <p:pic>
        <p:nvPicPr>
          <p:cNvPr id="9" name="图片 8" hidden="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60" y="867074"/>
            <a:ext cx="8168640" cy="542544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144736" y="1577337"/>
            <a:ext cx="7868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/>
              <a:t>通过</a:t>
            </a:r>
            <a:r>
              <a:rPr lang="en-US" altLang="zh-CN" sz="5400" dirty="0"/>
              <a:t>fuel</a:t>
            </a:r>
            <a:r>
              <a:rPr lang="zh-CN" altLang="en-US" sz="5400" dirty="0"/>
              <a:t>部署</a:t>
            </a:r>
            <a:r>
              <a:rPr lang="en-US" altLang="zh-CN" sz="5400" dirty="0" err="1"/>
              <a:t>openstack</a:t>
            </a:r>
            <a:endParaRPr lang="zh-CN" altLang="en-US" sz="5400" dirty="0"/>
          </a:p>
        </p:txBody>
      </p:sp>
      <p:sp>
        <p:nvSpPr>
          <p:cNvPr id="4" name="文本框 3"/>
          <p:cNvSpPr txBox="1"/>
          <p:nvPr/>
        </p:nvSpPr>
        <p:spPr>
          <a:xfrm>
            <a:off x="622598" y="5013970"/>
            <a:ext cx="5832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组长：黄昕晰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zh-CN" altLang="en-US" b="1" dirty="0"/>
              <a:t>组员：王家南、陈柏昌、马佳康、秦文明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454797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72251"/>
            <a:ext cx="49528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部署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fuel_master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88387" y="1917626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Fuel_master</a:t>
            </a:r>
            <a:r>
              <a:rPr lang="zh-CN" altLang="en-US" dirty="0"/>
              <a:t>配置：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088386" y="2493690"/>
            <a:ext cx="3854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</a:t>
            </a:r>
            <a:r>
              <a:rPr lang="zh-CN" altLang="en-US" dirty="0"/>
              <a:t>、系统：</a:t>
            </a:r>
            <a:r>
              <a:rPr lang="en-US" altLang="zh-CN" dirty="0"/>
              <a:t>1g/80g 1</a:t>
            </a:r>
            <a:r>
              <a:rPr lang="zh-CN" altLang="en-US" dirty="0"/>
              <a:t>个</a:t>
            </a:r>
            <a:r>
              <a:rPr lang="en-US" altLang="zh-CN" dirty="0"/>
              <a:t>CPU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621" y="3030789"/>
            <a:ext cx="5227379" cy="306948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7254" y="3010134"/>
            <a:ext cx="5227380" cy="306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6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72251"/>
            <a:ext cx="49528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部署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fuel_master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646" y="2228828"/>
            <a:ext cx="7010400" cy="46101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065676" y="1632757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安装好之后登陆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471470" y="1632756"/>
            <a:ext cx="2880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账号：</a:t>
            </a:r>
            <a:r>
              <a:rPr lang="en-US" altLang="zh-CN" b="1" dirty="0"/>
              <a:t>root</a:t>
            </a:r>
          </a:p>
          <a:p>
            <a:r>
              <a:rPr lang="zh-CN" altLang="en-US" b="1" dirty="0"/>
              <a:t>密码：</a:t>
            </a:r>
            <a:r>
              <a:rPr lang="en-US" altLang="zh-CN" b="1" dirty="0"/>
              <a:t>r00tme</a:t>
            </a:r>
          </a:p>
        </p:txBody>
      </p:sp>
    </p:spTree>
    <p:extLst>
      <p:ext uri="{BB962C8B-B14F-4D97-AF65-F5344CB8AC3E}">
        <p14:creationId xmlns:p14="http://schemas.microsoft.com/office/powerpoint/2010/main" val="149534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97436" y="477466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建立隧道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171772" y="1674019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Xshell</a:t>
            </a:r>
            <a:r>
              <a:rPr lang="en-US" altLang="zh-CN" dirty="0"/>
              <a:t> </a:t>
            </a:r>
            <a:r>
              <a:rPr lang="zh-CN" altLang="en-US" dirty="0"/>
              <a:t>工具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886" y="1705645"/>
            <a:ext cx="8424936" cy="504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97436" y="477466"/>
            <a:ext cx="30490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openstack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81796" y="1674019"/>
            <a:ext cx="28803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影响因素：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、防火墙是否关闭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、浏览器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014" y="1612848"/>
            <a:ext cx="7149810" cy="400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01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97436" y="477466"/>
            <a:ext cx="30490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openstack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97436" y="2205658"/>
            <a:ext cx="2880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部署好</a:t>
            </a:r>
            <a:r>
              <a:rPr lang="en-US" altLang="zh-CN" dirty="0" err="1"/>
              <a:t>openstack</a:t>
            </a:r>
            <a:r>
              <a:rPr lang="zh-CN" altLang="en-US" dirty="0"/>
              <a:t>之后的页面</a:t>
            </a:r>
          </a:p>
        </p:txBody>
      </p:sp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4146476" y="1609077"/>
            <a:ext cx="7632848" cy="499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6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>
            <a:off x="8019009" y="2800998"/>
            <a:ext cx="417140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0" y="2800998"/>
            <a:ext cx="417140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90428" y="4891454"/>
            <a:ext cx="2571416" cy="2101515"/>
          </a:xfrm>
          <a:prstGeom prst="rect">
            <a:avLst/>
          </a:prstGeom>
        </p:spPr>
      </p:pic>
      <p:pic>
        <p:nvPicPr>
          <p:cNvPr id="9" name="图片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5373344"/>
            <a:ext cx="12190413" cy="1486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" name="组合 19"/>
          <p:cNvGrpSpPr/>
          <p:nvPr/>
        </p:nvGrpSpPr>
        <p:grpSpPr>
          <a:xfrm>
            <a:off x="5075731" y="1917626"/>
            <a:ext cx="1872623" cy="1782767"/>
            <a:chOff x="2982487" y="792760"/>
            <a:chExt cx="1774449" cy="149324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4700"/>
                      </a14:imgEffect>
                      <a14:imgEffect>
                        <a14:saturation sat="66000"/>
                      </a14:imgEffect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061486" y="792760"/>
              <a:ext cx="1695450" cy="1493240"/>
            </a:xfrm>
            <a:prstGeom prst="rect">
              <a:avLst/>
            </a:prstGeom>
          </p:spPr>
        </p:pic>
        <p:sp>
          <p:nvSpPr>
            <p:cNvPr id="16" name="矩形 15"/>
            <p:cNvSpPr/>
            <p:nvPr/>
          </p:nvSpPr>
          <p:spPr>
            <a:xfrm>
              <a:off x="2982487" y="910382"/>
              <a:ext cx="855480" cy="4898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3200" dirty="0">
                  <a:solidFill>
                    <a:prstClr val="white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  谢</a:t>
              </a:r>
              <a:endParaRPr lang="zh-CN" altLang="en-US" sz="1100" dirty="0">
                <a:solidFill>
                  <a:prstClr val="black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82488" y="1542842"/>
              <a:ext cx="855480" cy="4898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3200" dirty="0">
                  <a:solidFill>
                    <a:prstClr val="white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  谢</a:t>
              </a:r>
              <a:endParaRPr lang="zh-CN" altLang="en-US" sz="1100" dirty="0">
                <a:solidFill>
                  <a:prstClr val="black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706384" y="910382"/>
              <a:ext cx="855480" cy="4898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3200" dirty="0">
                  <a:solidFill>
                    <a:prstClr val="white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  欣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3706384" y="1542842"/>
              <a:ext cx="855480" cy="4898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3200" dirty="0">
                  <a:solidFill>
                    <a:prstClr val="white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  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006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49474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前期准备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98662" y="1845618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、镜像文件：</a:t>
            </a:r>
            <a:r>
              <a:rPr lang="en-US" altLang="zh-CN" dirty="0"/>
              <a:t>MirantisOpenStack-9.0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198662" y="2680097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VM </a:t>
            </a:r>
            <a:r>
              <a:rPr lang="en-US" altLang="zh-CN" dirty="0" err="1"/>
              <a:t>VirtualBox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198662" y="3416499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</a:t>
            </a:r>
            <a:r>
              <a:rPr lang="zh-CN" altLang="en-US" dirty="0"/>
              <a:t>、</a:t>
            </a:r>
            <a:r>
              <a:rPr lang="en-US" altLang="zh-CN" dirty="0" err="1"/>
              <a:t>Xshell</a:t>
            </a:r>
            <a:r>
              <a:rPr lang="en-US" altLang="zh-CN" dirty="0"/>
              <a:t> 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154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72251"/>
            <a:ext cx="49528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部署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fuel_master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046" y="1729300"/>
            <a:ext cx="7329358" cy="489656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088387" y="1917626"/>
            <a:ext cx="28803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进入</a:t>
            </a:r>
            <a:r>
              <a:rPr lang="en-US" altLang="zh-CN" dirty="0" err="1"/>
              <a:t>VirtualBox</a:t>
            </a:r>
            <a:r>
              <a:rPr lang="zh-CN" altLang="en-US" dirty="0"/>
              <a:t>后，先点击管理→全局设定，进行网络配置</a:t>
            </a:r>
          </a:p>
        </p:txBody>
      </p:sp>
    </p:spTree>
    <p:extLst>
      <p:ext uri="{BB962C8B-B14F-4D97-AF65-F5344CB8AC3E}">
        <p14:creationId xmlns:p14="http://schemas.microsoft.com/office/powerpoint/2010/main" val="415691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72251"/>
            <a:ext cx="49528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部署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fuel_master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663" y="2861506"/>
            <a:ext cx="8820150" cy="33718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98663" y="1773610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VirtualBox</a:t>
            </a:r>
            <a:r>
              <a:rPr lang="en-US" altLang="zh-CN" dirty="0"/>
              <a:t> Host-Only Ethernet Adapter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4528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72251"/>
            <a:ext cx="49528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部署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fuel_master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98663" y="1773610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VirtualBox</a:t>
            </a:r>
            <a:r>
              <a:rPr lang="en-US" altLang="zh-CN" dirty="0"/>
              <a:t> Host-Only Ethernet Adapter #2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663" y="2871031"/>
            <a:ext cx="884872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5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72251"/>
            <a:ext cx="49528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部署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fuel_master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98663" y="1773610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VirtualBox</a:t>
            </a:r>
            <a:r>
              <a:rPr lang="en-US" altLang="zh-CN" dirty="0"/>
              <a:t> Host-Only Ethernet Adapter #3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663" y="2847219"/>
            <a:ext cx="885825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40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0" y="8925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72251"/>
            <a:ext cx="49528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部署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fuel_master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98663" y="1773610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VirtualBox</a:t>
            </a:r>
            <a:r>
              <a:rPr lang="en-US" altLang="zh-CN" dirty="0"/>
              <a:t> Host-Only Ethernet Adapter #4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663" y="2861506"/>
            <a:ext cx="8848725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0" y="20775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72251"/>
            <a:ext cx="49528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部署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fuel_master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98663" y="1911501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本地电脑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663" y="3030060"/>
            <a:ext cx="10690643" cy="166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73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6" b="4515"/>
          <a:stretch/>
        </p:blipFill>
        <p:spPr>
          <a:xfrm flipH="1" flipV="1">
            <a:off x="1" y="-26590"/>
            <a:ext cx="12190413" cy="68861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054646" y="572251"/>
            <a:ext cx="49528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部署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fuel_master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88387" y="1917626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Fuel_master</a:t>
            </a:r>
            <a:r>
              <a:rPr lang="zh-CN" altLang="en-US" dirty="0"/>
              <a:t>配置：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088387" y="2493690"/>
            <a:ext cx="288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、网络：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830" y="2483408"/>
            <a:ext cx="6991350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78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第一PPT模板网-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</TotalTime>
  <Words>172</Words>
  <Application>Microsoft Office PowerPoint</Application>
  <PresentationFormat>自定义</PresentationFormat>
  <Paragraphs>44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方正清刻本悦宋简体</vt:lpstr>
      <vt:lpstr>宋体</vt:lpstr>
      <vt:lpstr>Arial</vt:lpstr>
      <vt:lpstr>Calibri</vt:lpstr>
      <vt:lpstr>Calibri Light</vt:lpstr>
      <vt:lpstr>第一PPT，www.1ppt.com</vt:lpstr>
      <vt:lpstr>1_第一PPT模板网-WWW.1PPT.COM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subject>第一PPT模板网-WWW.1PPT.COM</dc:subject>
  <dc:creator>Ray</dc:creator>
  <cp:keywords>第一PPT模板网-WWW.1PPT.COM</cp:keywords>
  <dc:description>第一PPT模板网-WWW.1PPT.COM</dc:description>
  <cp:lastModifiedBy>黄昕晰</cp:lastModifiedBy>
  <cp:revision>72</cp:revision>
  <dcterms:created xsi:type="dcterms:W3CDTF">2016-07-20T03:04:34Z</dcterms:created>
  <dcterms:modified xsi:type="dcterms:W3CDTF">2016-12-14T12:55:57Z</dcterms:modified>
  <cp:category>第一PPT模板网-WWW.1PPT.COM</cp:category>
</cp:coreProperties>
</file>

<file path=docProps/thumbnail.jpeg>
</file>